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>
        <p:scale>
          <a:sx n="84" d="100"/>
          <a:sy n="84" d="100"/>
        </p:scale>
        <p:origin x="1288" y="4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0B46-6386-49AD-A441-EF17D3D2F6C8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C8F-D468-47A7-9795-4CBE777550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248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0B46-6386-49AD-A441-EF17D3D2F6C8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C8F-D468-47A7-9795-4CBE777550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2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0B46-6386-49AD-A441-EF17D3D2F6C8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C8F-D468-47A7-9795-4CBE777550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838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0B46-6386-49AD-A441-EF17D3D2F6C8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C8F-D468-47A7-9795-4CBE777550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6410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0B46-6386-49AD-A441-EF17D3D2F6C8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C8F-D468-47A7-9795-4CBE777550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6184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0B46-6386-49AD-A441-EF17D3D2F6C8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C8F-D468-47A7-9795-4CBE777550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028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0B46-6386-49AD-A441-EF17D3D2F6C8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C8F-D468-47A7-9795-4CBE777550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605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0B46-6386-49AD-A441-EF17D3D2F6C8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C8F-D468-47A7-9795-4CBE777550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712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0B46-6386-49AD-A441-EF17D3D2F6C8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C8F-D468-47A7-9795-4CBE777550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437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0B46-6386-49AD-A441-EF17D3D2F6C8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C8F-D468-47A7-9795-4CBE777550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202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0B46-6386-49AD-A441-EF17D3D2F6C8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C8F-D468-47A7-9795-4CBE777550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320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40B46-6386-49AD-A441-EF17D3D2F6C8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6CC8F-D468-47A7-9795-4CBE777550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837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101372"/>
            <a:ext cx="5829300" cy="608662"/>
          </a:xfrm>
        </p:spPr>
        <p:txBody>
          <a:bodyPr>
            <a:noAutofit/>
          </a:bodyPr>
          <a:lstStyle/>
          <a:p>
            <a:r>
              <a:rPr kumimoji="1" lang="ja-JP" altLang="en-US" sz="2800" dirty="0"/>
              <a:t>令和８年度　スキー場来場申込書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4590" y="3942215"/>
            <a:ext cx="1626268" cy="283455"/>
          </a:xfrm>
        </p:spPr>
        <p:txBody>
          <a:bodyPr>
            <a:noAutofit/>
          </a:bodyPr>
          <a:lstStyle/>
          <a:p>
            <a:pPr algn="l"/>
            <a:r>
              <a:rPr kumimoji="1" lang="en-US" altLang="ja-JP" dirty="0"/>
              <a:t>1</a:t>
            </a:r>
            <a:r>
              <a:rPr kumimoji="1" lang="ja-JP" altLang="en-US" dirty="0"/>
              <a:t>　来場目的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419487"/>
              </p:ext>
            </p:extLst>
          </p:nvPr>
        </p:nvGraphicFramePr>
        <p:xfrm>
          <a:off x="267128" y="1382227"/>
          <a:ext cx="6481010" cy="2417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31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23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46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5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83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44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団体名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ご担当者名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42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ご住所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964">
                <a:tc v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4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ご連絡先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TEL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FAX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4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実施日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令和　　　年　　　月　　　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スキー場</a:t>
                      </a:r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到着時間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　　　時　　　　分頃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4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滞在時間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　　　時　　　　　　分　　～　　　　　　時　　　　　　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814836"/>
              </p:ext>
            </p:extLst>
          </p:nvPr>
        </p:nvGraphicFramePr>
        <p:xfrm>
          <a:off x="267130" y="4280379"/>
          <a:ext cx="6481008" cy="135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8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35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0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84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目的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・　雪遊び　　　・　そり遊び　　・　その他（　　　　　　　　　　　　　　　　　　　）　　　　　　　　　　　　　　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　来場者数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子供　　　　　名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教員　　　　　名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父兄他　　　　　名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合計　　　　　名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ベルコン利用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子供　　　　　名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教員　　　　　名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父兄他　　　　　名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合計　　　　　名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サブタイトル 2"/>
          <p:cNvSpPr txBox="1">
            <a:spLocks/>
          </p:cNvSpPr>
          <p:nvPr/>
        </p:nvSpPr>
        <p:spPr>
          <a:xfrm>
            <a:off x="242638" y="5459052"/>
            <a:ext cx="1785731" cy="2834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/>
              <a:t>２　レンタル用品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479303"/>
              </p:ext>
            </p:extLst>
          </p:nvPr>
        </p:nvGraphicFramePr>
        <p:xfrm>
          <a:off x="242638" y="5803602"/>
          <a:ext cx="6402035" cy="886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9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3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9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0187">
                <a:tc gridSpan="3"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　レンタル用品　　　　　　　　　　　必要　　　　　　　　　　　　　　　　　不要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1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そ　り　（１台１日１０００円）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ウェアセット（上下セット）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小物セット（帽子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手袋）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187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セット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セット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セット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サブタイトル 2"/>
          <p:cNvSpPr txBox="1">
            <a:spLocks/>
          </p:cNvSpPr>
          <p:nvPr/>
        </p:nvSpPr>
        <p:spPr>
          <a:xfrm>
            <a:off x="242638" y="6751473"/>
            <a:ext cx="1626268" cy="2834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/>
              <a:t>３　昼食</a:t>
            </a: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789617"/>
              </p:ext>
            </p:extLst>
          </p:nvPr>
        </p:nvGraphicFramePr>
        <p:xfrm>
          <a:off x="242638" y="7000710"/>
          <a:ext cx="6402380" cy="1644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1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1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9136">
                <a:tc gridSpan="2"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団体用昼食（下記メニューに〇）　　　　　　　必要　　　　　　　　　　　　　不要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5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●牛丼　　　●チキンカツカレー　　●ハンバーグカレー</a:t>
                      </a:r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すべてのメニューにパック茶が付きます。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　　　　　　　　　　</a:t>
                      </a:r>
                    </a:p>
                    <a:p>
                      <a:pPr algn="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予約数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　　　　　　　　　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　食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136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備考・連絡事項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昼食時間　　　　　：　　　～　　　　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サブタイトル 2"/>
          <p:cNvSpPr txBox="1">
            <a:spLocks/>
          </p:cNvSpPr>
          <p:nvPr/>
        </p:nvSpPr>
        <p:spPr>
          <a:xfrm>
            <a:off x="4347415" y="1086154"/>
            <a:ext cx="2322093" cy="34818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/>
              <a:t>令和　　　年　　　月　　　日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67128" y="5255760"/>
            <a:ext cx="5963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solidFill>
                  <a:srgbClr val="FF0000"/>
                </a:solidFill>
              </a:rPr>
              <a:t>※</a:t>
            </a:r>
            <a:r>
              <a:rPr kumimoji="1" lang="ja-JP" altLang="en-US" sz="1050" dirty="0">
                <a:solidFill>
                  <a:srgbClr val="FF0000"/>
                </a:solidFill>
              </a:rPr>
              <a:t>ベルコンは</a:t>
            </a:r>
            <a:r>
              <a:rPr kumimoji="1" lang="en-US" altLang="ja-JP" sz="1050" dirty="0">
                <a:solidFill>
                  <a:srgbClr val="FF0000"/>
                </a:solidFill>
              </a:rPr>
              <a:t>60</a:t>
            </a:r>
            <a:r>
              <a:rPr kumimoji="1" lang="ja-JP" altLang="en-US" sz="1050" dirty="0" err="1">
                <a:solidFill>
                  <a:srgbClr val="FF0000"/>
                </a:solidFill>
              </a:rPr>
              <a:t>ｍ</a:t>
            </a:r>
            <a:r>
              <a:rPr kumimoji="1" lang="ja-JP" altLang="en-US" sz="1050" dirty="0">
                <a:solidFill>
                  <a:srgbClr val="FF0000"/>
                </a:solidFill>
              </a:rPr>
              <a:t>ベルコンのみ利用可能。１日５００円です。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332719" y="640089"/>
            <a:ext cx="14154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（スキー教室以外）</a:t>
            </a:r>
          </a:p>
        </p:txBody>
      </p:sp>
      <p:sp>
        <p:nvSpPr>
          <p:cNvPr id="15" name="サブタイトル 2"/>
          <p:cNvSpPr txBox="1">
            <a:spLocks/>
          </p:cNvSpPr>
          <p:nvPr/>
        </p:nvSpPr>
        <p:spPr>
          <a:xfrm>
            <a:off x="267128" y="8806265"/>
            <a:ext cx="1626268" cy="2834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/>
              <a:t>４　その他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656392"/>
              </p:ext>
            </p:extLst>
          </p:nvPr>
        </p:nvGraphicFramePr>
        <p:xfrm>
          <a:off x="242293" y="9089720"/>
          <a:ext cx="6402380" cy="59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2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3141">
                <a:tc>
                  <a:txBody>
                    <a:bodyPr/>
                    <a:lstStyle/>
                    <a:p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バスでご来場の際は、台数と大型・中型など車両種別もお知らせください。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来場予定の２週間前までにお申込みまたはご連絡ください。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2920732" y="7822746"/>
            <a:ext cx="22192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各１食　９００円</a:t>
            </a:r>
          </a:p>
        </p:txBody>
      </p:sp>
    </p:spTree>
    <p:extLst>
      <p:ext uri="{BB962C8B-B14F-4D97-AF65-F5344CB8AC3E}">
        <p14:creationId xmlns:p14="http://schemas.microsoft.com/office/powerpoint/2010/main" val="1273511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733</TotalTime>
  <Words>200</Words>
  <Application>Microsoft Office PowerPoint</Application>
  <PresentationFormat>A4 210 x 297 mm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令和８年度　スキー場来場申込書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令和３年度　スキー教室申込書</dc:title>
  <dc:creator>Microsoft アカウント</dc:creator>
  <cp:lastModifiedBy>達之 奥田</cp:lastModifiedBy>
  <cp:revision>35</cp:revision>
  <cp:lastPrinted>2023-08-23T00:01:42Z</cp:lastPrinted>
  <dcterms:created xsi:type="dcterms:W3CDTF">2021-04-25T06:47:17Z</dcterms:created>
  <dcterms:modified xsi:type="dcterms:W3CDTF">2026-07-05T04:41:05Z</dcterms:modified>
</cp:coreProperties>
</file>